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7010400" cy="92233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07C80-FE05-46AE-A51E-69AE834B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6F71B1-6BA9-4400-AAFA-E5A0D3E2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F3D3-B37C-47D0-B050-734206F841FF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B02210-4D7D-44AF-82FE-6722486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0A8203-4A41-4865-8FC0-A22FC780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4C5D-81BE-4798-9B5A-77DDD4AAC3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0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83C7AD-5D56-42C9-B673-FD30642B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7A1E04-25ED-4908-94A5-50F8A669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98122D-2343-4D63-8A17-485707E32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DF3D3-B37C-47D0-B050-734206F841FF}" type="datetimeFigureOut">
              <a:rPr lang="es-CO" smtClean="0"/>
              <a:t>27/12/2020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1AFCF1-C5A2-4496-B09E-392920179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FFE5E3-CEB5-4288-94E3-C680339A3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4C5D-81BE-4798-9B5A-77DDD4AAC3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9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76E1506-3AB2-46C3-BFC2-F99B82E4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1910C8-CD90-408A-99F1-88841D4C6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29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312C01-0662-430E-9682-C68863AB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45C3AA-F79F-4790-9701-0FD9AADC5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1F3898-2029-4FEC-ABF0-31A01E14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320A27-47C8-476E-90C0-ED135C43F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3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041621-6E99-4791-B163-A67C1A2E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BA4FD3-8978-433A-80CE-69915B6773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B700E6-0486-4DB0-968A-A8B2661A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52D868-C17D-45E7-A300-2EC4654A60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328F3E-924C-4194-A8E3-6D4DEECF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75C007-EB9D-425C-9AF4-EF9DDE42BC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2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55A617D-8127-4DB7-AC2B-7BEA379E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es-ES" altLang="es-CO" sz="3600">
                <a:solidFill>
                  <a:srgbClr val="FB9705"/>
                </a:solidFill>
                <a:latin typeface="Goldplay Black" panose="00000A00000000000000" pitchFamily="50" charset="0"/>
                <a:cs typeface="Arial" charset="0"/>
              </a:rPr>
              <a:t>INFORME DE AUSTERIDAD Y EFICIENCIA </a:t>
            </a:r>
            <a:r>
              <a:rPr lang="es-ES" altLang="es-CO" sz="3600">
                <a:solidFill>
                  <a:schemeClr val="bg1"/>
                </a:solidFill>
                <a:latin typeface="Goldplay SemiBold" panose="00000700000000000000" pitchFamily="50" charset="0"/>
                <a:cs typeface="Arial" charset="0"/>
              </a:rPr>
              <a:t>DEL GASTO PÚBLICO</a:t>
            </a:r>
            <a:endParaRPr lang="es-ES" altLang="es-CO" sz="3600" dirty="0">
              <a:solidFill>
                <a:schemeClr val="bg1"/>
              </a:solidFill>
              <a:latin typeface="Goldplay SemiBold" panose="00000700000000000000" pitchFamily="50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17A387-0752-47D9-99E4-A1CE88972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5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04B8E2-7561-4C3F-A415-07E605E3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7FD6A0-ED60-4143-88D7-1C88264249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0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D141009-B6F5-4DAA-B6AC-C2F8B714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CO" altLang="es-CO" sz="2400">
                <a:solidFill>
                  <a:schemeClr val="bg1"/>
                </a:solidFill>
                <a:latin typeface="Goldplay Black" panose="00000A00000000000000" pitchFamily="50" charset="0"/>
                <a:cs typeface="Arial" charset="0"/>
              </a:rPr>
              <a:t>OBRAS DE PROTECCIÓN, MITIGACIÓN DE RIESGOS Y MANTENIMIENTO</a:t>
            </a:r>
            <a:endParaRPr lang="es-ES" altLang="es-CO" sz="2400" dirty="0">
              <a:solidFill>
                <a:schemeClr val="bg1"/>
              </a:solidFill>
              <a:latin typeface="Goldplay SemiBold" panose="00000700000000000000" pitchFamily="50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A6956E-272F-4ABC-8064-7D0589930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9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1A951F-A4BE-420E-A765-D54A0EEF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fontAlgn="base">
              <a:spcAft>
                <a:spcPct val="0"/>
              </a:spcAft>
            </a:pPr>
            <a:r>
              <a:rPr lang="es-CO" altLang="es-CO" sz="2400">
                <a:solidFill>
                  <a:schemeClr val="bg1"/>
                </a:solidFill>
                <a:latin typeface="Goldplay SemiBold" panose="00000700000000000000" pitchFamily="50" charset="0"/>
                <a:cs typeface="Arial" charset="0"/>
              </a:rPr>
              <a:t>PROYECTO DE</a:t>
            </a:r>
            <a:endParaRPr lang="es-ES" altLang="es-CO" sz="2400" dirty="0">
              <a:solidFill>
                <a:schemeClr val="bg1"/>
              </a:solidFill>
              <a:latin typeface="Goldplay SemiBold" panose="00000700000000000000" pitchFamily="50" charset="0"/>
              <a:cs typeface="Arial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FF4B06-9570-47E4-A76D-2BE678AFB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4BB647-4ED5-49C4-88AD-EB493B37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8902D0-B5BF-4171-937E-4B42C2E70C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9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2BEFDC-A4AF-4D2B-8F9E-0004C48D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7A6D84-EAAA-41FC-86AC-C90610B0C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8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FC11022-C31C-4B4B-9067-8ACF9CD4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6A3573-C271-4116-838C-B62319CC32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7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66B2DB8-CFB2-47F1-BC87-3AD18A2E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>
                <a:solidFill>
                  <a:srgbClr val="0F6B85"/>
                </a:solidFill>
                <a:latin typeface="Goldplay Black" panose="00000A00000000000000" pitchFamily="50" charset="0"/>
                <a:cs typeface="Arial" pitchFamily="34" charset="0"/>
              </a:rPr>
              <a:t>OTRAS ACTIVIDADES </a:t>
            </a:r>
            <a:r>
              <a:rPr lang="es-CO" sz="3600">
                <a:solidFill>
                  <a:srgbClr val="1EA7B4"/>
                </a:solidFill>
                <a:latin typeface="Goldplay SemiBold" panose="00000700000000000000" pitchFamily="50" charset="0"/>
                <a:cs typeface="Arial" pitchFamily="34" charset="0"/>
              </a:rPr>
              <a:t>IMPORTANTES</a:t>
            </a:r>
            <a:endParaRPr lang="es-CO" sz="3600" dirty="0">
              <a:solidFill>
                <a:srgbClr val="1EA7B4"/>
              </a:solidFill>
              <a:latin typeface="Goldplay SemiBold" panose="00000700000000000000" pitchFamily="50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C92F22-EE06-40AD-B809-5E4877EF4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9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AB999E-BAAE-4823-9786-ED3061E9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>
                <a:solidFill>
                  <a:srgbClr val="0F6B85"/>
                </a:solidFill>
                <a:latin typeface="Goldplay Black" panose="00000A00000000000000" pitchFamily="50" charset="0"/>
                <a:cs typeface="Arial" pitchFamily="34" charset="0"/>
              </a:rPr>
              <a:t>OTRAS ACTIVIDADES </a:t>
            </a:r>
            <a:r>
              <a:rPr lang="es-CO" sz="3600">
                <a:solidFill>
                  <a:srgbClr val="1EA7B4"/>
                </a:solidFill>
                <a:latin typeface="Goldplay SemiBold" panose="00000700000000000000" pitchFamily="50" charset="0"/>
                <a:cs typeface="Arial" pitchFamily="34" charset="0"/>
              </a:rPr>
              <a:t>IMPORTANTES</a:t>
            </a:r>
            <a:endParaRPr lang="es-CO" sz="3600" dirty="0">
              <a:solidFill>
                <a:srgbClr val="1EA7B4"/>
              </a:solidFill>
              <a:latin typeface="Goldplay SemiBold" panose="00000700000000000000" pitchFamily="50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3B1EEE-7B7F-4D38-9439-25CF9CF2F7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7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80134D-788E-48CF-907F-D3C5EBFA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86CBA5-BCF9-48F0-90F8-D83E4312C4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4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1143F2-54D0-4148-952B-90D69090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824F45-BEA3-4BD7-80D6-B8E26B0F0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EB8F167-265F-444D-B6F6-EE2F1060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B85753-7BC5-4E9B-AFC1-9D5130A0A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EFA2566-B17C-46E5-8C44-C084B5F5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32D254-ADD3-4599-AF06-DF9B3D5B4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19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B34AB5C-EF1D-45E9-AD9B-9D598A53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7A4A28-F158-45B9-8588-08B30FC690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6584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913D807-32F5-4C77-8294-0068BFEE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7E346-0304-4777-8D8B-C34CEA4F6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6292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E6EA01C-495E-4955-935C-8A1EA9CF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275">
                <a:solidFill>
                  <a:schemeClr val="bg1"/>
                </a:solidFill>
                <a:latin typeface="Goldplay Black" panose="00000A00000000000000" pitchFamily="50" charset="0"/>
              </a:rPr>
              <a:t>GESTIONES </a:t>
            </a:r>
            <a:r>
              <a:rPr lang="es-CO" sz="4275">
                <a:solidFill>
                  <a:srgbClr val="F6882E"/>
                </a:solidFill>
                <a:latin typeface="Goldplay Black" panose="00000A00000000000000" pitchFamily="50" charset="0"/>
              </a:rPr>
              <a:t>ADELANTADAS</a:t>
            </a:r>
            <a:endParaRPr lang="es-CO" sz="4275" dirty="0">
              <a:solidFill>
                <a:srgbClr val="F6882E"/>
              </a:solidFill>
              <a:latin typeface="Goldplay Black" panose="00000A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60F56F-8D8C-45DA-BADC-66AD8D166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5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8D972CB-6554-45AD-98AC-20FC0DA8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EC6272-FE3A-46EF-8413-F5EAB2EA2D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63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218275-5637-44B4-9FCC-18D7B4A7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FB0E1D-552B-4857-940F-F8450D972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C656243-3B0A-4BC1-B377-62FBA031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8F148E-1738-4D67-9EF8-FD0AAA86D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7506D6-44F5-47AD-A4D3-ED7A7F75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C16203-AFB6-4815-B15E-3C9C982AA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2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951B25-A222-46E6-A753-6019F90E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442FD4-C749-4C9B-B01B-D4E425755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04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6669DB-756E-4762-8EF4-D4B878D7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B12AF4-614B-4EA5-B1AC-8C55F2B34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7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DE1D1FC-53F9-4BD3-AF7C-29F6A05C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22EB3A-4909-484E-A343-3E7183A7D6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69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F0C655F-5D96-4192-B815-B1D8ABEB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E748A6-1A33-4522-9629-78A69640A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1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A97F5A5-110E-46EE-9FE9-15E1E584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8E351B-10B2-4DC9-94F3-C2BECE781B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03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9386B6-B12F-46EE-9441-7839923D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F667FA-654C-4367-B0EE-5FAE134030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07FD54-8BD9-43C5-9B7B-F4E3A6EDD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95981B-C828-489C-BC23-E7EE152C9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A464D9-FA34-4900-9052-93CC27A7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15DC74-6912-4BED-82E3-891DAEA0A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63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67C7E8-B4F2-467E-8ED1-9CE9EFD1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80C36A-0564-47DF-9BBF-910A283D1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41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86FA73-0B63-40F5-8D15-1DFE1E90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BC1041-1168-44AE-87C0-21410A4190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6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C74A787-FBE1-41EA-BD0A-774110C5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5497F4-9880-4432-BF4D-0A42B6CEB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5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499637A-D921-4695-AC40-DAA35EB1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EB7EF0-EF5B-4FBB-B3D5-40291EFBF9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87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80A9640-7746-4D17-B713-146ECF72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A05B83-8F6A-41D2-AB80-7360D72D7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4B3EE0B-0888-4E15-8039-B6A3AC7E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C96A0D-80FE-4010-9434-E77DBA3F2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0D443C-1E6A-4D04-8448-675268BE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5011F7-8F97-4232-A6D1-BA60D4897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0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69A077-0A39-487C-BFA3-3DF3C265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9B92E4-92C2-4D40-9302-90E1A78EF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0F5399-7E7B-4761-B879-AFE6EC2A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C01C7D-1E40-4775-BF5A-3C0F0927F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A62950-91C8-4A54-94CC-F6D0C910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A1AC4F-B46A-4754-BC58-46D97B857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5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Panorámica</PresentationFormat>
  <Paragraphs>6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Goldplay Black</vt:lpstr>
      <vt:lpstr>Goldplay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 DE AUSTERIDAD Y EFICIENCIA DEL GASTO PÚBLICO</vt:lpstr>
      <vt:lpstr>Presentación de PowerPoint</vt:lpstr>
      <vt:lpstr>OBRAS DE PROTECCIÓN, MITIGACIÓN DE RIESGOS Y MANTENIMIENTO</vt:lpstr>
      <vt:lpstr>PROYECTO DE</vt:lpstr>
      <vt:lpstr>Presentación de PowerPoint</vt:lpstr>
      <vt:lpstr>Presentación de PowerPoint</vt:lpstr>
      <vt:lpstr>OTRAS ACTIVIDADES IMPORTANTES</vt:lpstr>
      <vt:lpstr>OTRAS ACTIVIDADES IMPORTANTES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GESTIONES ADELANTADAS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Ruben Dario Santa García</dc:creator>
  <cp:lastModifiedBy>Ruben Dario Santa García</cp:lastModifiedBy>
  <cp:revision>1</cp:revision>
  <dcterms:created xsi:type="dcterms:W3CDTF">2020-12-27T23:21:30Z</dcterms:created>
  <dcterms:modified xsi:type="dcterms:W3CDTF">2020-12-27T23:21:30Z</dcterms:modified>
</cp:coreProperties>
</file>